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handoutMasterIdLst>
    <p:handoutMasterId r:id="rId14"/>
  </p:handoutMasterIdLst>
  <p:sldIdLst>
    <p:sldId id="256" r:id="rId2"/>
    <p:sldId id="270" r:id="rId3"/>
    <p:sldId id="268" r:id="rId4"/>
    <p:sldId id="277" r:id="rId5"/>
    <p:sldId id="278" r:id="rId6"/>
    <p:sldId id="271" r:id="rId7"/>
    <p:sldId id="272" r:id="rId8"/>
    <p:sldId id="274" r:id="rId9"/>
    <p:sldId id="275" r:id="rId10"/>
    <p:sldId id="276" r:id="rId11"/>
    <p:sldId id="279" r:id="rId12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A380A-31FE-73FC-F593-27244CDB01EC}" v="189" dt="2022-12-01T15:29:38.746"/>
    <p1510:client id="{8087E5F5-364B-002C-239A-C393A1BC0FBE}" v="93" dt="2022-12-01T04:24:18.488"/>
    <p1510:client id="{AD8089AA-A685-0A4C-4A0C-F9C24E6B7B3E}" v="18" dt="2022-11-30T21:04:47.411"/>
    <p1510:client id="{BA556D64-8958-47D9-BD0F-82EEF240E8B9}" v="70" dt="2022-12-01T04:05:22.223"/>
    <p1510:client id="{C48A3646-83D3-9897-E9C3-93AA2BCD4B68}" v="19" dt="2022-11-30T20:45:39.301"/>
    <p1510:client id="{CCE0CF08-55EA-4B79-3E39-907100475E25}" v="1482" dt="2022-12-01T02:37:17.375"/>
    <p1510:client id="{E7E50385-3A83-4D58-9923-F41B60243172}" v="33" dt="2022-11-30T21:03:51.448"/>
    <p1510:client id="{EBEDA4F9-5010-1A4C-B5AA-EBBCC5D95ED1}" v="1" dt="2022-12-01T17:59:24.602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12/1/22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12/1/22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t>Click to edit Master subtitle style</a:t>
            </a:r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12/1/22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12/1/22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12/1/22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12/1/22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/>
              <a:pPr/>
              <a:t>12/1/22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pPr algn="ctr"/>
            <a:r>
              <a:rPr lang="en-US" sz="5400"/>
              <a:t>Invisibility Cloak</a:t>
            </a:r>
            <a:endParaRPr lang="en-US"/>
          </a:p>
        </p:txBody>
      </p:sp>
      <p:pic>
        <p:nvPicPr>
          <p:cNvPr id="4" name="Picture 4" descr="A picture containing indoor, room, living&#10;&#10;Description automatically generated">
            <a:extLst>
              <a:ext uri="{FF2B5EF4-FFF2-40B4-BE49-F238E27FC236}">
                <a16:creationId xmlns:a16="http://schemas.microsoft.com/office/drawing/2014/main" id="{62DD37DE-2756-7D31-A5DD-E62EDBEFF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72" r="-3" b="-3"/>
          <a:stretch/>
        </p:blipFill>
        <p:spPr>
          <a:xfrm>
            <a:off x="1745838" y="1884311"/>
            <a:ext cx="5669280" cy="4041648"/>
          </a:xfrm>
          <a:prstGeom prst="rect">
            <a:avLst/>
          </a:prstGeom>
          <a:noFill/>
        </p:spPr>
      </p:pic>
      <p:sp>
        <p:nvSpPr>
          <p:cNvPr id="3" name="Subtitle 2"/>
          <p:cNvSpPr>
            <a:spLocks noGrp="1"/>
          </p:cNvSpPr>
          <p:nvPr>
            <p:ph type="body" sz="half" idx="2"/>
          </p:nvPr>
        </p:nvSpPr>
        <p:spPr>
          <a:xfrm>
            <a:off x="8093237" y="3430480"/>
            <a:ext cx="3567655" cy="2733832"/>
          </a:xfr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r>
              <a:rPr lang="en-US" sz="2800"/>
              <a:t>Group Members: </a:t>
            </a:r>
          </a:p>
          <a:p>
            <a:endParaRPr lang="en-US" sz="3600"/>
          </a:p>
          <a:p>
            <a:r>
              <a:rPr lang="en-US" sz="3600"/>
              <a:t>Christian Casper</a:t>
            </a:r>
          </a:p>
          <a:p>
            <a:r>
              <a:rPr lang="en-US" sz="3600"/>
              <a:t>Libin </a:t>
            </a:r>
            <a:r>
              <a:rPr lang="en-US" sz="3600" err="1"/>
              <a:t>Koyikalathu</a:t>
            </a:r>
            <a:endParaRPr lang="en-US" sz="3600"/>
          </a:p>
          <a:p>
            <a:r>
              <a:rPr lang="en-US" sz="3600"/>
              <a:t>Brandon Morgan</a:t>
            </a: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Project Application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786540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This can be used to clean up unwanted objects in an image.</a:t>
            </a:r>
          </a:p>
          <a:p>
            <a:endParaRPr lang="en-US"/>
          </a:p>
          <a:p>
            <a:r>
              <a:rPr lang="en-US"/>
              <a:t>It could also be used to add visual effects into videos.</a:t>
            </a:r>
          </a:p>
          <a:p>
            <a:endParaRPr lang="en-US"/>
          </a:p>
          <a:p>
            <a:r>
              <a:rPr lang="en-US"/>
              <a:t>You can try on any clothes from the internet.</a:t>
            </a:r>
          </a:p>
        </p:txBody>
      </p:sp>
      <p:pic>
        <p:nvPicPr>
          <p:cNvPr id="3" name="Picture 3" descr="A picture containing person, car, outdoor, curb&#10;&#10;Description automatically generated">
            <a:extLst>
              <a:ext uri="{FF2B5EF4-FFF2-40B4-BE49-F238E27FC236}">
                <a16:creationId xmlns:a16="http://schemas.microsoft.com/office/drawing/2014/main" id="{08734BB0-BBFA-C4B9-884B-142465952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381" y="4438507"/>
            <a:ext cx="3124270" cy="1927694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0650DA64-561C-6CA3-9384-E341547A5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988" y="2061400"/>
            <a:ext cx="4777746" cy="207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16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61592-8C80-B7E6-7E35-CBF36174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/>
              <a:t>Conclusion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52E02-DB79-8D38-8934-96E479BF95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854540" cy="42672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Computer Vision can be used to solve intriguing problems involving image processing and manipulation.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In this project we were able to implement color segmentation to create a green screen effect using a specific color range in a video.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We successfully implemented a skin detection algorithm that computed the probability that an individual pixel in a video matches the color of the cloak.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This project shows some of the many things people can do with Computer Vision.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63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E0A15-94A8-4C16-7472-46CD04A3B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rmAutofit/>
          </a:bodyPr>
          <a:lstStyle/>
          <a:p>
            <a:r>
              <a:rPr lang="en-US" sz="4400"/>
              <a:t>Project Overview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673DFFF8-8A18-5721-AD55-8EDF1120F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23939" cy="4271591"/>
          </a:xfrm>
        </p:spPr>
        <p:txBody>
          <a:bodyPr>
            <a:normAutofit/>
          </a:bodyPr>
          <a:lstStyle/>
          <a:p>
            <a:r>
              <a:rPr lang="en-US">
                <a:ea typeface="+mn-lt"/>
                <a:cs typeface="+mn-lt"/>
              </a:rPr>
              <a:t>The process of creating an invisibility cloak is much like creating a green screen effect in movie production.</a:t>
            </a:r>
          </a:p>
          <a:p>
            <a:endParaRPr lang="en-US"/>
          </a:p>
          <a:p>
            <a:r>
              <a:rPr lang="en-US"/>
              <a:t>Instead of removing the background like in a traditional green screen, we replace the foreground identified by a specific color.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2344174D-F8BE-6D10-6352-5F83F12D678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12072" r="-2" b="-2"/>
          <a:stretch/>
        </p:blipFill>
        <p:spPr>
          <a:xfrm>
            <a:off x="6249860" y="2183852"/>
            <a:ext cx="5037074" cy="3988348"/>
          </a:xfrm>
          <a:noFill/>
        </p:spPr>
      </p:pic>
    </p:spTree>
    <p:extLst>
      <p:ext uri="{BB962C8B-B14F-4D97-AF65-F5344CB8AC3E}">
        <p14:creationId xmlns:p14="http://schemas.microsoft.com/office/powerpoint/2010/main" val="4130456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/>
              <a:t>Assumptions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138220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During the entire process, the camera will remain stationary.</a:t>
            </a:r>
          </a:p>
          <a:p>
            <a:pPr marL="575945" lvl="1"/>
            <a:r>
              <a:rPr lang="en-US" sz="2400"/>
              <a:t>The background needs to correspond with the video feed to give the invisibility effect or the images will not line up correctly.</a:t>
            </a:r>
          </a:p>
          <a:p>
            <a:r>
              <a:rPr lang="en-US" sz="2800"/>
              <a:t>The cloak will not be present in the background image.</a:t>
            </a:r>
          </a:p>
          <a:p>
            <a:pPr marL="575945" lvl="1">
              <a:buFont typeface="Consolas" pitchFamily="34" charset="0"/>
              <a:buChar char="–"/>
            </a:pPr>
            <a:r>
              <a:rPr lang="en-US" sz="2400"/>
              <a:t>The background will be invisible.</a:t>
            </a:r>
          </a:p>
          <a:p>
            <a:r>
              <a:rPr lang="en-US" sz="2800"/>
              <a:t>The cloak will be held in the center of the screen.</a:t>
            </a:r>
          </a:p>
          <a:p>
            <a:pPr marL="575945" lvl="1"/>
            <a:r>
              <a:rPr lang="en-US" sz="2400"/>
              <a:t>If the cloak is not centered correctly , then the algorithm will not read in the desired RGB values from the patch.</a:t>
            </a:r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8B4FC-77B4-226E-8F08-1429D22AF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800"/>
              <a:t>Process Overview</a:t>
            </a:r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CEC18634-ABD3-3085-A263-2F102BD24BB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503774" y="1719081"/>
            <a:ext cx="5160737" cy="5095862"/>
          </a:xfrm>
        </p:spPr>
      </p:pic>
    </p:spTree>
    <p:extLst>
      <p:ext uri="{BB962C8B-B14F-4D97-AF65-F5344CB8AC3E}">
        <p14:creationId xmlns:p14="http://schemas.microsoft.com/office/powerpoint/2010/main" val="119189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8DCCB-3912-6DAB-1464-6D02A28A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/>
              <a:t>Project Demonstration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C13165-4600-A9CC-E6F7-02BAC803CBA3}"/>
              </a:ext>
            </a:extLst>
          </p:cNvPr>
          <p:cNvSpPr txBox="1"/>
          <p:nvPr/>
        </p:nvSpPr>
        <p:spPr>
          <a:xfrm>
            <a:off x="1695861" y="3168610"/>
            <a:ext cx="890814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6000"/>
              <a:t>Let the magic begin!!!</a:t>
            </a:r>
          </a:p>
        </p:txBody>
      </p:sp>
    </p:spTree>
    <p:extLst>
      <p:ext uri="{BB962C8B-B14F-4D97-AF65-F5344CB8AC3E}">
        <p14:creationId xmlns:p14="http://schemas.microsoft.com/office/powerpoint/2010/main" val="105477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8911" y="274638"/>
            <a:ext cx="10451004" cy="1020762"/>
          </a:xfrm>
        </p:spPr>
        <p:txBody>
          <a:bodyPr>
            <a:noAutofit/>
          </a:bodyPr>
          <a:lstStyle/>
          <a:p>
            <a:pPr algn="ctr"/>
            <a:r>
              <a:rPr lang="en-US" sz="3800"/>
              <a:t>Capture and Store the Background Image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1383792" y="1905000"/>
            <a:ext cx="4558220" cy="4267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idea of invisibility is to blend in with your surroundings.</a:t>
            </a:r>
          </a:p>
          <a:p>
            <a:r>
              <a:rPr lang="en-US"/>
              <a:t>To achieve this, you need to know what is in the background.</a:t>
            </a:r>
          </a:p>
          <a:p>
            <a:r>
              <a:rPr lang="en-US"/>
              <a:t>We will replace the cloak pixels in the output video with the background pixels corresponding to the cloak location.</a:t>
            </a:r>
          </a:p>
        </p:txBody>
      </p:sp>
      <p:pic>
        <p:nvPicPr>
          <p:cNvPr id="3" name="Picture 3" descr="A picture containing text, wall, indoor, screenshot&#10;&#10;Description automatically generated">
            <a:extLst>
              <a:ext uri="{FF2B5EF4-FFF2-40B4-BE49-F238E27FC236}">
                <a16:creationId xmlns:a16="http://schemas.microsoft.com/office/drawing/2014/main" id="{2401B414-A4CC-F912-81E0-E6488F3790B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6815" y="2541074"/>
            <a:ext cx="4421210" cy="2995051"/>
          </a:xfrm>
        </p:spPr>
      </p:pic>
    </p:spTree>
    <p:extLst>
      <p:ext uri="{BB962C8B-B14F-4D97-AF65-F5344CB8AC3E}">
        <p14:creationId xmlns:p14="http://schemas.microsoft.com/office/powerpoint/2010/main" val="408041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Detecting the Color of the Cloak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/>
              <a:t>Color detection is used to determine which part of the video will need to be replaced.</a:t>
            </a:r>
          </a:p>
          <a:p>
            <a:r>
              <a:rPr lang="en-US"/>
              <a:t>Take an RGB image of the cloak in the foreground.</a:t>
            </a:r>
          </a:p>
          <a:p>
            <a:r>
              <a:rPr lang="en-US"/>
              <a:t>Crop the center area of the image.</a:t>
            </a:r>
          </a:p>
          <a:p>
            <a:r>
              <a:rPr lang="en-US"/>
              <a:t>Find the mean of red and green values, and then take the standard deviation of red and green values.</a:t>
            </a:r>
          </a:p>
        </p:txBody>
      </p:sp>
      <p:pic>
        <p:nvPicPr>
          <p:cNvPr id="3" name="Picture 3" descr="A picture containing indoor&#10;&#10;Description automatically generated">
            <a:extLst>
              <a:ext uri="{FF2B5EF4-FFF2-40B4-BE49-F238E27FC236}">
                <a16:creationId xmlns:a16="http://schemas.microsoft.com/office/drawing/2014/main" id="{FA750986-34E5-0814-FE78-04969E1343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4944" y="2370728"/>
            <a:ext cx="4728158" cy="2652913"/>
          </a:xfrm>
        </p:spPr>
      </p:pic>
    </p:spTree>
    <p:extLst>
      <p:ext uri="{BB962C8B-B14F-4D97-AF65-F5344CB8AC3E}">
        <p14:creationId xmlns:p14="http://schemas.microsoft.com/office/powerpoint/2010/main" val="17236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/>
              <a:t>Segmentation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To isolate the cloak on every frame, we take the highest probabilities of each pixel.</a:t>
            </a:r>
          </a:p>
          <a:p>
            <a:r>
              <a:rPr lang="en-US"/>
              <a:t>Skin Detection Algorithm</a:t>
            </a:r>
          </a:p>
          <a:p>
            <a:pPr marL="575945" lvl="1"/>
            <a:r>
              <a:rPr lang="en-US"/>
              <a:t>Get the average green and red on every pixel</a:t>
            </a:r>
          </a:p>
          <a:p>
            <a:pPr marL="575945" lvl="1"/>
            <a:r>
              <a:rPr lang="en-US"/>
              <a:t>Gaussian Probability </a:t>
            </a:r>
          </a:p>
          <a:p>
            <a:r>
              <a:rPr lang="en-US"/>
              <a:t>Binarize values that high probability</a:t>
            </a:r>
          </a:p>
        </p:txBody>
      </p:sp>
      <p:pic>
        <p:nvPicPr>
          <p:cNvPr id="3" name="Picture 3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20A2DB0E-E8DE-6991-48CB-90549359716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6815" y="2541074"/>
            <a:ext cx="4421210" cy="2995051"/>
          </a:xfrm>
        </p:spPr>
      </p:pic>
    </p:spTree>
    <p:extLst>
      <p:ext uri="{BB962C8B-B14F-4D97-AF65-F5344CB8AC3E}">
        <p14:creationId xmlns:p14="http://schemas.microsoft.com/office/powerpoint/2010/main" val="75016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/>
              <a:t>Generate the Final Augmented Video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/>
              <a:t>The background image, probability image, and the live video feed will be augmented together to create the invisible effect.</a:t>
            </a:r>
          </a:p>
          <a:p>
            <a:r>
              <a:rPr lang="en-US"/>
              <a:t>We iterate through the probability image and look at each pixel.</a:t>
            </a:r>
          </a:p>
          <a:p>
            <a:r>
              <a:rPr lang="en-US"/>
              <a:t>Values that equal one identify the location of the pixel(</a:t>
            </a:r>
            <a:r>
              <a:rPr lang="en-US" err="1"/>
              <a:t>i,j</a:t>
            </a:r>
            <a:r>
              <a:rPr lang="en-US"/>
              <a:t>)</a:t>
            </a:r>
          </a:p>
          <a:p>
            <a:r>
              <a:rPr lang="en-US"/>
              <a:t>Replaced the video pixel(</a:t>
            </a:r>
            <a:r>
              <a:rPr lang="en-US" err="1"/>
              <a:t>i,j</a:t>
            </a:r>
            <a:r>
              <a:rPr lang="en-US"/>
              <a:t>) with the background image pixel(</a:t>
            </a:r>
            <a:r>
              <a:rPr lang="en-US" err="1"/>
              <a:t>i,j</a:t>
            </a:r>
            <a:r>
              <a:rPr lang="en-US"/>
              <a:t>).</a:t>
            </a:r>
          </a:p>
        </p:txBody>
      </p:sp>
      <p:pic>
        <p:nvPicPr>
          <p:cNvPr id="3" name="Picture 3" descr="A picture containing text, different&#10;&#10;Description automatically generated">
            <a:extLst>
              <a:ext uri="{FF2B5EF4-FFF2-40B4-BE49-F238E27FC236}">
                <a16:creationId xmlns:a16="http://schemas.microsoft.com/office/drawing/2014/main" id="{0EF5FD49-A1A5-7F46-2B57-06B3998E10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46815" y="2480033"/>
            <a:ext cx="4421210" cy="3117134"/>
          </a:xfrm>
        </p:spPr>
      </p:pic>
    </p:spTree>
    <p:extLst>
      <p:ext uri="{BB962C8B-B14F-4D97-AF65-F5344CB8AC3E}">
        <p14:creationId xmlns:p14="http://schemas.microsoft.com/office/powerpoint/2010/main" val="240287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493</Words>
  <Application>Microsoft Macintosh PowerPoint</Application>
  <PresentationFormat>Custom</PresentationFormat>
  <Paragraphs>53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Consolas</vt:lpstr>
      <vt:lpstr>Corbel</vt:lpstr>
      <vt:lpstr>Chalkboard 16x9</vt:lpstr>
      <vt:lpstr>Invisibility Cloak</vt:lpstr>
      <vt:lpstr>Project Overview</vt:lpstr>
      <vt:lpstr>Assumptions</vt:lpstr>
      <vt:lpstr>Process Overview</vt:lpstr>
      <vt:lpstr>Project Demonstration</vt:lpstr>
      <vt:lpstr>Capture and Store the Background Image</vt:lpstr>
      <vt:lpstr>Detecting the Color of the Cloak</vt:lpstr>
      <vt:lpstr>Segmentation</vt:lpstr>
      <vt:lpstr>Generate the Final Augmented Video</vt:lpstr>
      <vt:lpstr>Project Application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/>
  <cp:lastModifiedBy>Koyikalathu, Libin B</cp:lastModifiedBy>
  <cp:revision>2</cp:revision>
  <dcterms:created xsi:type="dcterms:W3CDTF">2022-11-30T18:58:17Z</dcterms:created>
  <dcterms:modified xsi:type="dcterms:W3CDTF">2022-12-01T17:59:24Z</dcterms:modified>
</cp:coreProperties>
</file>